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7" r:id="rId3"/>
    <p:sldId id="257" r:id="rId4"/>
    <p:sldId id="261" r:id="rId5"/>
    <p:sldId id="256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8" r:id="rId14"/>
    <p:sldId id="270" r:id="rId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4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47"/>
            <a:ext cx="9144000" cy="5713906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3779912" y="2204864"/>
            <a:ext cx="151216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5220072" y="3284984"/>
            <a:ext cx="2808312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6156176" y="4653136"/>
            <a:ext cx="1008112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17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54AA3C-7590-8A4F-920A-4750E33F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516222" cy="621908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18F78C0-EA98-4141-91F3-D4FE6495FE31}"/>
              </a:ext>
            </a:extLst>
          </p:cNvPr>
          <p:cNvSpPr/>
          <p:nvPr/>
        </p:nvSpPr>
        <p:spPr>
          <a:xfrm>
            <a:off x="1907704" y="3501008"/>
            <a:ext cx="504056" cy="2880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85030F-A464-4740-96A2-A1743123A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7566575" cy="6237312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FD0827F-7541-AA40-8429-06E681F0C684}"/>
              </a:ext>
            </a:extLst>
          </p:cNvPr>
          <p:cNvSpPr/>
          <p:nvPr/>
        </p:nvSpPr>
        <p:spPr>
          <a:xfrm>
            <a:off x="2195736" y="3789040"/>
            <a:ext cx="50405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56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85030F-A464-4740-96A2-A1743123A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7566575" cy="62373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FD0827F-7541-AA40-8429-06E681F0C684}"/>
              </a:ext>
            </a:extLst>
          </p:cNvPr>
          <p:cNvSpPr/>
          <p:nvPr/>
        </p:nvSpPr>
        <p:spPr>
          <a:xfrm>
            <a:off x="2195736" y="3789040"/>
            <a:ext cx="504056" cy="2880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kumimoji="1" lang="ja-JP" alt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205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BB74ED-25B8-4D66-AEFE-E45CA7C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6089302" cy="531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3">
            <a:extLst>
              <a:ext uri="{FF2B5EF4-FFF2-40B4-BE49-F238E27FC236}">
                <a16:creationId xmlns:a16="http://schemas.microsoft.com/office/drawing/2014/main" id="{02FF8737-A404-4C25-9EC2-F290C16CE066}"/>
              </a:ext>
            </a:extLst>
          </p:cNvPr>
          <p:cNvSpPr/>
          <p:nvPr/>
        </p:nvSpPr>
        <p:spPr>
          <a:xfrm>
            <a:off x="2771800" y="4725144"/>
            <a:ext cx="390500" cy="1992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60C03A7D-7154-4377-AE90-540C3B85FC0F}"/>
              </a:ext>
            </a:extLst>
          </p:cNvPr>
          <p:cNvSpPr/>
          <p:nvPr/>
        </p:nvSpPr>
        <p:spPr>
          <a:xfrm>
            <a:off x="2790850" y="5058519"/>
            <a:ext cx="390500" cy="1992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3">
            <a:extLst>
              <a:ext uri="{FF2B5EF4-FFF2-40B4-BE49-F238E27FC236}">
                <a16:creationId xmlns:a16="http://schemas.microsoft.com/office/drawing/2014/main" id="{A6E6822E-14DD-4E86-8F64-59E86754CB0F}"/>
              </a:ext>
            </a:extLst>
          </p:cNvPr>
          <p:cNvSpPr/>
          <p:nvPr/>
        </p:nvSpPr>
        <p:spPr>
          <a:xfrm>
            <a:off x="3305200" y="5277594"/>
            <a:ext cx="390500" cy="1992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513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BB74ED-25B8-4D66-AEFE-E45CA7C0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6089302" cy="531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 3">
            <a:extLst>
              <a:ext uri="{FF2B5EF4-FFF2-40B4-BE49-F238E27FC236}">
                <a16:creationId xmlns:a16="http://schemas.microsoft.com/office/drawing/2014/main" id="{02FF8737-A404-4C25-9EC2-F290C16CE066}"/>
              </a:ext>
            </a:extLst>
          </p:cNvPr>
          <p:cNvSpPr/>
          <p:nvPr/>
        </p:nvSpPr>
        <p:spPr>
          <a:xfrm>
            <a:off x="2324100" y="4695825"/>
            <a:ext cx="1295400" cy="22860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60C03A7D-7154-4377-AE90-540C3B85FC0F}"/>
              </a:ext>
            </a:extLst>
          </p:cNvPr>
          <p:cNvSpPr/>
          <p:nvPr/>
        </p:nvSpPr>
        <p:spPr>
          <a:xfrm>
            <a:off x="2343150" y="5057776"/>
            <a:ext cx="1362076" cy="1905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3">
            <a:extLst>
              <a:ext uri="{FF2B5EF4-FFF2-40B4-BE49-F238E27FC236}">
                <a16:creationId xmlns:a16="http://schemas.microsoft.com/office/drawing/2014/main" id="{A6E6822E-14DD-4E86-8F64-59E86754CB0F}"/>
              </a:ext>
            </a:extLst>
          </p:cNvPr>
          <p:cNvSpPr/>
          <p:nvPr/>
        </p:nvSpPr>
        <p:spPr>
          <a:xfrm>
            <a:off x="2867025" y="5277594"/>
            <a:ext cx="1104900" cy="218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A776C4-95E1-481C-A1B0-AB62AC0EBCA3}"/>
              </a:ext>
            </a:extLst>
          </p:cNvPr>
          <p:cNvSpPr txBox="1"/>
          <p:nvPr/>
        </p:nvSpPr>
        <p:spPr>
          <a:xfrm>
            <a:off x="2305050" y="4667250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>
                <a:latin typeface="Consolas" panose="020B0609020204030204" pitchFamily="49" charset="0"/>
              </a:rPr>
              <a:t>self.__num = 0</a:t>
            </a:r>
            <a:endParaRPr kumimoji="1" lang="ja-JP" altLang="en-US" sz="1200">
              <a:latin typeface="Consolas" panose="020B0609020204030204" pitchFamily="49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94185E1-9D8D-4050-9F36-E03F51EBC924}"/>
              </a:ext>
            </a:extLst>
          </p:cNvPr>
          <p:cNvSpPr txBox="1"/>
          <p:nvPr/>
        </p:nvSpPr>
        <p:spPr>
          <a:xfrm>
            <a:off x="2286000" y="5000625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>
                <a:latin typeface="Consolas" panose="020B0609020204030204" pitchFamily="49" charset="0"/>
              </a:rPr>
              <a:t>self.__num += 1</a:t>
            </a:r>
            <a:endParaRPr kumimoji="1" lang="ja-JP" altLang="en-US" sz="1200">
              <a:latin typeface="Consolas" panose="020B060902020403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F6563C-260B-4A49-9501-F744EE72695E}"/>
              </a:ext>
            </a:extLst>
          </p:cNvPr>
          <p:cNvSpPr txBox="1"/>
          <p:nvPr/>
        </p:nvSpPr>
        <p:spPr>
          <a:xfrm>
            <a:off x="2828925" y="5247501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>
                <a:latin typeface="Consolas" panose="020B0609020204030204" pitchFamily="49" charset="0"/>
              </a:rPr>
              <a:t>(self.__num)</a:t>
            </a:r>
            <a:endParaRPr kumimoji="1" lang="ja-JP" altLang="en-US" sz="12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7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47"/>
            <a:ext cx="9144000" cy="5713906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3779912" y="2204864"/>
            <a:ext cx="1512168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</a:rPr>
              <a:t>ローカルスコープ</a:t>
            </a:r>
            <a:endParaRPr kumimoji="1" lang="ja-JP" altLang="en-US" sz="1200" b="1">
              <a:solidFill>
                <a:schemeClr val="tx1"/>
              </a:solidFill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5220072" y="3284984"/>
            <a:ext cx="2808312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中から外を見ることはできる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6156176" y="4653136"/>
            <a:ext cx="1008112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6228184" y="4797152"/>
            <a:ext cx="792088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84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6DB1760-FCAC-AD42-9C83-AAC858CC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473241" cy="533221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4283968" y="764704"/>
            <a:ext cx="302433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44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4C1082E-6645-0842-8E4C-E66A26C0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473241" cy="533221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9955C8F-3207-0C41-A0F0-30492DC627F5}"/>
              </a:ext>
            </a:extLst>
          </p:cNvPr>
          <p:cNvSpPr/>
          <p:nvPr/>
        </p:nvSpPr>
        <p:spPr>
          <a:xfrm>
            <a:off x="4283968" y="764704"/>
            <a:ext cx="302433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477C3B-9B22-764E-8225-2D4AE06E8981}"/>
              </a:ext>
            </a:extLst>
          </p:cNvPr>
          <p:cNvSpPr/>
          <p:nvPr/>
        </p:nvSpPr>
        <p:spPr>
          <a:xfrm>
            <a:off x="4499992" y="836712"/>
            <a:ext cx="27363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c.count()</a:t>
            </a:r>
            <a:endParaRPr kumimoji="1" lang="ja-JP" altLang="en-US" sz="28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E0C19AD-3DDC-654D-AE80-2BD13019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8255537" cy="451875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3619841-FFAA-294C-9BB3-0F88356D528C}"/>
              </a:ext>
            </a:extLst>
          </p:cNvPr>
          <p:cNvSpPr/>
          <p:nvPr/>
        </p:nvSpPr>
        <p:spPr>
          <a:xfrm>
            <a:off x="827584" y="3933056"/>
            <a:ext cx="2376264" cy="13681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69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3084E27-0CFE-3144-ADC1-4B28FC6E1A60}"/>
              </a:ext>
            </a:extLst>
          </p:cNvPr>
          <p:cNvSpPr/>
          <p:nvPr/>
        </p:nvSpPr>
        <p:spPr>
          <a:xfrm>
            <a:off x="755576" y="692696"/>
            <a:ext cx="32403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444AC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>
              <a:solidFill>
                <a:srgbClr val="236EBF"/>
              </a:solidFill>
              <a:latin typeface="Menlo" panose="020B0609030804020204" pitchFamily="49" charset="0"/>
            </a:endParaRPr>
          </a:p>
          <a:p>
            <a:r>
              <a:rPr lang="en" altLang="ja-JP">
                <a:solidFill>
                  <a:srgbClr val="236EBF"/>
                </a:solidFill>
                <a:latin typeface="Menlo" panose="020B0609030804020204" pitchFamily="49" charset="0"/>
              </a:rPr>
              <a:t> 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  print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.num)</a:t>
            </a:r>
          </a:p>
        </p:txBody>
      </p:sp>
    </p:spTree>
    <p:extLst>
      <p:ext uri="{BB962C8B-B14F-4D97-AF65-F5344CB8AC3E}">
        <p14:creationId xmlns:p14="http://schemas.microsoft.com/office/powerpoint/2010/main" val="341134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362D3CD-650D-764F-A273-7092CB9E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500015" cy="6232858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13E2259-48C6-2549-A0A3-8BAFB53734DB}"/>
              </a:ext>
            </a:extLst>
          </p:cNvPr>
          <p:cNvSpPr/>
          <p:nvPr/>
        </p:nvSpPr>
        <p:spPr>
          <a:xfrm>
            <a:off x="1907704" y="4077072"/>
            <a:ext cx="1584176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5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5150762-C486-B94C-BE48-1C777EF3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500015" cy="6232858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B82E17C7-131B-A249-8D22-121BFA2BB61A}"/>
              </a:ext>
            </a:extLst>
          </p:cNvPr>
          <p:cNvSpPr/>
          <p:nvPr/>
        </p:nvSpPr>
        <p:spPr>
          <a:xfrm>
            <a:off x="1907704" y="4077072"/>
            <a:ext cx="1584176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2C9678-8BA3-494E-9344-2CF9F78BEB80}"/>
              </a:ext>
            </a:extLst>
          </p:cNvPr>
          <p:cNvSpPr txBox="1"/>
          <p:nvPr/>
        </p:nvSpPr>
        <p:spPr>
          <a:xfrm>
            <a:off x="2267744" y="4221088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5EF4BB-B5F3-A649-A3C1-EF97AE20CF68}"/>
              </a:ext>
            </a:extLst>
          </p:cNvPr>
          <p:cNvSpPr txBox="1"/>
          <p:nvPr/>
        </p:nvSpPr>
        <p:spPr>
          <a:xfrm>
            <a:off x="2699792" y="4293096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4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54AA3C-7590-8A4F-920A-4750E33F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516222" cy="621908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18F78C0-EA98-4141-91F3-D4FE6495FE31}"/>
              </a:ext>
            </a:extLst>
          </p:cNvPr>
          <p:cNvSpPr/>
          <p:nvPr/>
        </p:nvSpPr>
        <p:spPr>
          <a:xfrm>
            <a:off x="1907704" y="3501008"/>
            <a:ext cx="50405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8492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</TotalTime>
  <Words>67</Words>
  <Application>Microsoft Office PowerPoint</Application>
  <PresentationFormat>画面に合わせる (4:3)</PresentationFormat>
  <Paragraphs>17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Menlo</vt:lpstr>
      <vt:lpstr>Arial</vt:lpstr>
      <vt:lpstr>Calibri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95</cp:revision>
  <dcterms:created xsi:type="dcterms:W3CDTF">2019-01-02T05:23:01Z</dcterms:created>
  <dcterms:modified xsi:type="dcterms:W3CDTF">2021-07-21T13:09:20Z</dcterms:modified>
</cp:coreProperties>
</file>